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94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  <p:sldId id="281" r:id="rId15"/>
    <p:sldId id="282" r:id="rId16"/>
    <p:sldId id="283" r:id="rId17"/>
    <p:sldId id="273" r:id="rId18"/>
    <p:sldId id="307" r:id="rId19"/>
    <p:sldId id="291" r:id="rId20"/>
    <p:sldId id="292" r:id="rId21"/>
    <p:sldId id="293" r:id="rId22"/>
    <p:sldId id="272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3354" y="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83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92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55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927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4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7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1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2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6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8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DDB5-4426-40B2-941F-00C23698A675}" type="datetimeFigureOut">
              <a:rPr lang="nl-NL" smtClean="0"/>
              <a:t>17-1-2022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4F08-6F8C-4205-9488-0C8C68A52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8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Herkennen onkruiden</a:t>
            </a:r>
            <a:br>
              <a:rPr lang="nl-NL" dirty="0"/>
            </a:br>
            <a:r>
              <a:rPr lang="nl-NL" sz="2800" dirty="0"/>
              <a:t>licentie A cursus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Toets meerkeuze		naam: ……………………</a:t>
            </a:r>
          </a:p>
          <a:p>
            <a:pPr marL="514350" indent="-514350">
              <a:buAutoNum type="arabicPlain"/>
            </a:pPr>
            <a:r>
              <a:rPr lang="nl-NL" dirty="0"/>
              <a:t>…				9	…</a:t>
            </a:r>
          </a:p>
          <a:p>
            <a:pPr marL="514350" indent="-514350">
              <a:buAutoNum type="arabicPlain"/>
            </a:pPr>
            <a:r>
              <a:rPr lang="nl-NL" dirty="0"/>
              <a:t>…				10	…</a:t>
            </a:r>
          </a:p>
          <a:p>
            <a:pPr marL="514350" indent="-514350">
              <a:buAutoNum type="arabicPlain"/>
            </a:pPr>
            <a:r>
              <a:rPr lang="nl-NL" dirty="0"/>
              <a:t>…				11	…</a:t>
            </a:r>
          </a:p>
          <a:p>
            <a:pPr marL="514350" indent="-514350">
              <a:buAutoNum type="arabicPlain"/>
            </a:pPr>
            <a:r>
              <a:rPr lang="nl-NL" dirty="0"/>
              <a:t>…				12	…</a:t>
            </a:r>
          </a:p>
          <a:p>
            <a:pPr marL="514350" indent="-514350">
              <a:buAutoNum type="arabicPlain"/>
            </a:pPr>
            <a:r>
              <a:rPr lang="nl-NL" dirty="0"/>
              <a:t>…				13 	…</a:t>
            </a:r>
          </a:p>
          <a:p>
            <a:pPr marL="514350" indent="-514350">
              <a:buAutoNum type="arabicPlain"/>
            </a:pPr>
            <a:r>
              <a:rPr lang="nl-NL" dirty="0"/>
              <a:t>…				14	…</a:t>
            </a:r>
          </a:p>
          <a:p>
            <a:pPr marL="514350" indent="-514350">
              <a:buAutoNum type="arabicPlain"/>
            </a:pPr>
            <a:r>
              <a:rPr lang="nl-NL" dirty="0"/>
              <a:t>…				15	…</a:t>
            </a:r>
          </a:p>
          <a:p>
            <a:pPr marL="514350" indent="-514350">
              <a:buAutoNum type="arabicPlain"/>
            </a:pPr>
            <a:r>
              <a:rPr lang="nl-NL" dirty="0"/>
              <a:t>…				16	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Vul het juiste antwoord in op de stippellijn</a:t>
            </a:r>
          </a:p>
        </p:txBody>
      </p:sp>
    </p:spTree>
    <p:extLst>
      <p:ext uri="{BB962C8B-B14F-4D97-AF65-F5344CB8AC3E}">
        <p14:creationId xmlns:p14="http://schemas.microsoft.com/office/powerpoint/2010/main" val="33261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6"/>
    </mc:Choice>
    <mc:Fallback xmlns="">
      <p:transition spd="slow" advTm="57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Doornappel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B483BF5-0927-49F5-8662-1B66F491EA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225" y="2276872"/>
            <a:ext cx="3873400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5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2"/>
    </mc:Choice>
    <mc:Fallback>
      <p:transition spd="slow" advTm="100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Gewone raket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/>
              <a:t>Echte kamille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5806999-7BB0-411E-B89B-C20FB837C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573" y="2105191"/>
            <a:ext cx="4248227" cy="28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5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80"/>
    </mc:Choice>
    <mc:Fallback>
      <p:transition spd="slow" advTm="103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Grote weegbree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0BFF27B-4C1F-4294-9381-7F0AC29048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267" y="2132857"/>
            <a:ext cx="392935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6"/>
    </mc:Choice>
    <mc:Fallback>
      <p:transition spd="slow" advTm="999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Grote brandnetel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Doornappel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13356E4-0E84-45EE-B2A9-DD18510C7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8544" y="2634258"/>
            <a:ext cx="3450432" cy="25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0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1"/>
    </mc:Choice>
    <mc:Fallback>
      <p:transition spd="slow" advTm="92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nl-NL" dirty="0"/>
              <a:t>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Akkerviooltje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8F5C87E-C9F0-4C27-86E2-8A31768B6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5" y="2276872"/>
            <a:ext cx="3873400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9"/>
    </mc:Choice>
    <mc:Fallback>
      <p:transition spd="slow" advTm="101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  <a:p>
            <a:pPr marL="742950" indent="-742950">
              <a:buAutoNum type="alphaUcPeriod"/>
            </a:pPr>
            <a:r>
              <a:rPr lang="nl-NL" sz="3600" dirty="0"/>
              <a:t>Akkerhoornbloem</a:t>
            </a:r>
          </a:p>
          <a:p>
            <a:pPr marL="742950" indent="-742950">
              <a:buAutoNum type="alphaUcPeriod"/>
            </a:pPr>
            <a:r>
              <a:rPr lang="nl-NL" sz="3600" dirty="0"/>
              <a:t>Grote weegbree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A2A8CD-A747-4179-912C-ABA1A05FF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431" y="2204864"/>
            <a:ext cx="3639842" cy="27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7"/>
    </mc:Choice>
    <mc:Fallback>
      <p:transition spd="slow" advTm="1067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Haagwinde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BD8369-ACDD-47BF-866E-EF6C16860D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836" y="2276872"/>
            <a:ext cx="3417104" cy="25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2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0"/>
    </mc:Choice>
    <mc:Fallback>
      <p:transition spd="slow" advTm="947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Akkerviooltje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F1D999A-ED7D-4FC3-9E17-07D8605D62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0" y="279161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9"/>
    </mc:Choice>
    <mc:Fallback xmlns="">
      <p:transition spd="slow" advTm="1035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5208E-90BF-4F14-A9AA-1D14C582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ANTWOORDEN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F1CAE3-104D-49AF-9AEB-ED62083C6A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FE82C4-B041-43F7-9FF5-E3B3032E08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29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Haagwinde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  <a:p>
            <a:pPr marL="742950" indent="-742950">
              <a:buAutoNum type="alphaUcPeriod"/>
            </a:pPr>
            <a:r>
              <a:rPr lang="nl-NL" sz="3600" dirty="0"/>
              <a:t>Akkerwinde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F273913-DBC5-44F8-BF99-130CE7339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7130" y="2492896"/>
            <a:ext cx="3734164" cy="2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1"/>
    </mc:Choice>
    <mc:Fallback>
      <p:transition spd="slow" advTm="92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Haagwinde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  <a:p>
            <a:pPr marL="742950" indent="-742950">
              <a:buAutoNum type="alphaUcPeriod"/>
            </a:pPr>
            <a:r>
              <a:rPr lang="nl-NL" sz="3600" dirty="0"/>
              <a:t>Akkerwinde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F273913-DBC5-44F8-BF99-130CE7339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7130" y="2492896"/>
            <a:ext cx="3734164" cy="2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1"/>
    </mc:Choice>
    <mc:Fallback xmlns="">
      <p:transition spd="slow" advTm="92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Gewone raket</a:t>
            </a:r>
          </a:p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Hanenpoot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9A77BE-4C65-4700-93E9-54B2D6D1C6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0084" y="1600200"/>
            <a:ext cx="2952183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9"/>
    </mc:Choice>
    <mc:Fallback>
      <p:transition spd="slow" advTm="1010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Haagwinde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06884E-B104-4FA4-96F1-B1064DB70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9669" y="2420889"/>
            <a:ext cx="4280903" cy="22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7"/>
    </mc:Choice>
    <mc:Fallback>
      <p:transition spd="slow" advTm="1067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Akkerhoornbloem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Hanenpoot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Herderstasje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95CAC06-1BB9-4C2C-AB96-2C03F42270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935" y="2060848"/>
            <a:ext cx="3736611" cy="28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0"/>
    </mc:Choice>
    <mc:Fallback xmlns="">
      <p:transition spd="slow" advTm="947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Akkerviooltje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CDFC5C-BF6C-4B3E-AF54-EF77C4ABAE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225" y="2276872"/>
            <a:ext cx="3873400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6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9"/>
    </mc:Choice>
    <mc:Fallback>
      <p:transition spd="slow" advTm="1035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  <a:p>
            <a:pPr marL="742950" indent="-742950">
              <a:buAutoNum type="alphaUcPeriod"/>
            </a:pPr>
            <a:r>
              <a:rPr lang="nl-NL" sz="3600" dirty="0"/>
              <a:t>Hanenpoot</a:t>
            </a:r>
          </a:p>
          <a:p>
            <a:pPr marL="742950" indent="-742950">
              <a:buAutoNum type="alphaUcPeriod"/>
            </a:pPr>
            <a:r>
              <a:rPr lang="nl-NL" sz="3600" dirty="0"/>
              <a:t>Akkerhoornbloem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Canadese </a:t>
            </a:r>
            <a:r>
              <a:rPr lang="nl-NL" sz="3600" dirty="0" err="1">
                <a:solidFill>
                  <a:srgbClr val="FF0000"/>
                </a:solidFill>
              </a:rPr>
              <a:t>fijnstraal</a:t>
            </a:r>
            <a:endParaRPr lang="nl-NL" sz="3600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40A5B7-6F56-4190-88D1-51E26D034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3"/>
    </mc:Choice>
    <mc:Fallback>
      <p:transition spd="slow" advTm="990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Doornappel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Akkerwinde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AD6964-8984-42E2-9A17-C0DF6DF1B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525" y="2276872"/>
            <a:ext cx="3824000" cy="28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9"/>
    </mc:Choice>
    <mc:Fallback>
      <p:transition spd="slow" advTm="1014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Echte kamille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raket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62AF44-4559-449C-BE63-1661D01D92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410" y="2204865"/>
            <a:ext cx="3639840" cy="27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2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9"/>
    </mc:Choice>
    <mc:Fallback>
      <p:transition spd="slow" advTm="1073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Doornappel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Gewone melkdistel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B483BF5-0927-49F5-8662-1B66F491EA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225" y="2276872"/>
            <a:ext cx="3873400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2"/>
    </mc:Choice>
    <mc:Fallback>
      <p:transition spd="slow" advTm="1007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Gewone raket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/>
              <a:t>Echte kamille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5806999-7BB0-411E-B89B-C20FB837C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573" y="2105191"/>
            <a:ext cx="4248227" cy="28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4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80"/>
    </mc:Choice>
    <mc:Fallback>
      <p:transition spd="slow" advTm="1038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Grote weegbree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0BFF27B-4C1F-4294-9381-7F0AC29048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267" y="2132857"/>
            <a:ext cx="392935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96"/>
    </mc:Choice>
    <mc:Fallback>
      <p:transition spd="slow" advTm="99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Gewone raket</a:t>
            </a:r>
          </a:p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  <a:p>
            <a:pPr marL="742950" indent="-742950">
              <a:buAutoNum type="alphaUcPeriod"/>
            </a:pPr>
            <a:r>
              <a:rPr lang="nl-NL" sz="3600" dirty="0"/>
              <a:t>Hanenpoot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9A77BE-4C65-4700-93E9-54B2D6D1C6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0084" y="1600200"/>
            <a:ext cx="2952183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9"/>
    </mc:Choice>
    <mc:Fallback xmlns="">
      <p:transition spd="slow" advTm="1010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Grote brandnetel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Doornappel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13356E4-0E84-45EE-B2A9-DD18510C7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8544" y="2634258"/>
            <a:ext cx="3450432" cy="25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1"/>
    </mc:Choice>
    <mc:Fallback>
      <p:transition spd="slow" advTm="929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nl-NL" dirty="0"/>
              <a:t>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Akkerviooltje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Akkerereprijs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8F5C87E-C9F0-4C27-86E2-8A31768B65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75" y="2276872"/>
            <a:ext cx="3873400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9"/>
    </mc:Choice>
    <mc:Fallback>
      <p:transition spd="slow" advTm="1010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14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Akkerhoornbloem</a:t>
            </a:r>
          </a:p>
          <a:p>
            <a:pPr marL="742950" indent="-742950">
              <a:buAutoNum type="alphaUcPeriod"/>
            </a:pPr>
            <a:r>
              <a:rPr lang="nl-NL" sz="3600" dirty="0"/>
              <a:t>Grote weegbree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A2A8CD-A747-4179-912C-ABA1A05FF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431" y="2204864"/>
            <a:ext cx="3639842" cy="27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6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7"/>
    </mc:Choice>
    <mc:Fallback>
      <p:transition spd="slow" advTm="1067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Akkerwinde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Haagwinde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BD8369-ACDD-47BF-866E-EF6C16860D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2836" y="2276872"/>
            <a:ext cx="3417104" cy="25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0"/>
    </mc:Choice>
    <mc:Fallback>
      <p:transition spd="slow" advTm="947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Akkerviooltje</a:t>
            </a:r>
          </a:p>
          <a:p>
            <a:pPr marL="742950" indent="-742950">
              <a:buAutoNum type="alphaUcPeriod"/>
            </a:pPr>
            <a:r>
              <a:rPr lang="nl-NL" sz="3600" dirty="0">
                <a:solidFill>
                  <a:srgbClr val="FF0000"/>
                </a:solidFill>
              </a:rPr>
              <a:t>Hondsdraf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F1D999A-ED7D-4FC3-9E17-07D8605D62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0" y="2791619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9"/>
    </mc:Choice>
    <mc:Fallback>
      <p:transition spd="slow" advTm="103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Haagwinde</a:t>
            </a:r>
          </a:p>
          <a:p>
            <a:pPr marL="742950" indent="-742950">
              <a:buAutoNum type="alphaUcPeriod"/>
            </a:pPr>
            <a:r>
              <a:rPr lang="nl-NL" sz="3600" dirty="0"/>
              <a:t>Hondsdraf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B06884E-B104-4FA4-96F1-B1064DB70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9669" y="2420889"/>
            <a:ext cx="4280903" cy="22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7"/>
    </mc:Choice>
    <mc:Fallback xmlns="">
      <p:transition spd="slow" advTm="106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Akkerhoornbloem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Hanenpoot</a:t>
            </a:r>
          </a:p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95CAC06-1BB9-4C2C-AB96-2C03F42270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935" y="2060848"/>
            <a:ext cx="3736611" cy="28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2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0"/>
    </mc:Choice>
    <mc:Fallback>
      <p:transition spd="slow" advTm="94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  <a:p>
            <a:pPr marL="742950" indent="-742950">
              <a:buAutoNum type="alphaUcPeriod"/>
            </a:pPr>
            <a:r>
              <a:rPr lang="nl-NL" sz="3600" dirty="0"/>
              <a:t>Akkerereprijs</a:t>
            </a:r>
          </a:p>
          <a:p>
            <a:pPr marL="742950" indent="-742950">
              <a:buAutoNum type="alphaUcPeriod"/>
            </a:pPr>
            <a:r>
              <a:rPr lang="nl-NL" sz="3600" dirty="0"/>
              <a:t>Herik</a:t>
            </a:r>
          </a:p>
          <a:p>
            <a:pPr marL="742950" indent="-742950">
              <a:buAutoNum type="alphaUcPeriod"/>
            </a:pPr>
            <a:r>
              <a:rPr lang="nl-NL" sz="3600" dirty="0"/>
              <a:t>Akkerviooltje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CCDFC5C-BF6C-4B3E-AF54-EF77C4ABAE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225" y="2276872"/>
            <a:ext cx="3873400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9"/>
    </mc:Choice>
    <mc:Fallback>
      <p:transition spd="slow" advTm="103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Herderstasje</a:t>
            </a:r>
          </a:p>
          <a:p>
            <a:pPr marL="742950" indent="-742950">
              <a:buAutoNum type="alphaUcPeriod"/>
            </a:pPr>
            <a:r>
              <a:rPr lang="nl-NL" sz="3600" dirty="0"/>
              <a:t>Hanenpoot</a:t>
            </a:r>
          </a:p>
          <a:p>
            <a:pPr marL="742950" indent="-742950">
              <a:buAutoNum type="alphaUcPeriod"/>
            </a:pPr>
            <a:r>
              <a:rPr lang="nl-NL" sz="3600" dirty="0"/>
              <a:t>Akkerhoornbloem</a:t>
            </a:r>
          </a:p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40A5B7-6F56-4190-88D1-51E26D034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03"/>
    </mc:Choice>
    <mc:Fallback>
      <p:transition spd="slow" advTm="99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Doornappel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melkdistel</a:t>
            </a:r>
          </a:p>
          <a:p>
            <a:pPr marL="742950" indent="-742950">
              <a:buAutoNum type="alphaUcPeriod"/>
            </a:pPr>
            <a:r>
              <a:rPr lang="nl-NL" sz="3600" dirty="0"/>
              <a:t>Akkerwinde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AAD6964-8984-42E2-9A17-C0DF6DF1B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1525" y="2276872"/>
            <a:ext cx="3824000" cy="28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5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9"/>
    </mc:Choice>
    <mc:Fallback>
      <p:transition spd="slow" advTm="101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nl-NL" sz="3600" dirty="0"/>
              <a:t>Canadese </a:t>
            </a:r>
            <a:r>
              <a:rPr lang="nl-NL" sz="3600" dirty="0" err="1"/>
              <a:t>fijnstraal</a:t>
            </a:r>
            <a:endParaRPr lang="nl-NL" sz="3600" dirty="0"/>
          </a:p>
          <a:p>
            <a:pPr marL="742950" indent="-742950">
              <a:buAutoNum type="alphaUcPeriod"/>
            </a:pPr>
            <a:r>
              <a:rPr lang="nl-NL" sz="3600" dirty="0"/>
              <a:t>Echte kamille</a:t>
            </a:r>
          </a:p>
          <a:p>
            <a:pPr marL="742950" indent="-742950">
              <a:buAutoNum type="alphaUcPeriod"/>
            </a:pPr>
            <a:r>
              <a:rPr lang="nl-NL" sz="3600" dirty="0"/>
              <a:t>Heermoes</a:t>
            </a:r>
          </a:p>
          <a:p>
            <a:pPr marL="742950" indent="-742950">
              <a:buAutoNum type="alphaUcPeriod"/>
            </a:pPr>
            <a:r>
              <a:rPr lang="nl-NL" sz="3600" dirty="0"/>
              <a:t>Gewone raket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62AF44-4559-449C-BE63-1661D01D92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5410" y="2204865"/>
            <a:ext cx="3639840" cy="27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9"/>
    </mc:Choice>
    <mc:Fallback>
      <p:transition spd="slow" advTm="10739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284</Words>
  <Application>Microsoft Office PowerPoint</Application>
  <PresentationFormat>Diavoorstelling (4:3)</PresentationFormat>
  <Paragraphs>173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Kantoorthema</vt:lpstr>
      <vt:lpstr>Herkennen onkruiden licentie A cursus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ANTWOORDEN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</vt:vector>
  </TitlesOfParts>
  <Company>Wellantcollege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Herkennen onkruiden licentie A cursus</dc:title>
  <dc:creator>hoogdej</dc:creator>
  <cp:lastModifiedBy>Peet Stolwijk</cp:lastModifiedBy>
  <cp:revision>19</cp:revision>
  <cp:lastPrinted>2016-01-29T14:17:45Z</cp:lastPrinted>
  <dcterms:created xsi:type="dcterms:W3CDTF">2016-01-29T09:28:14Z</dcterms:created>
  <dcterms:modified xsi:type="dcterms:W3CDTF">2022-01-17T11:31:46Z</dcterms:modified>
</cp:coreProperties>
</file>